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817DEE-5733-4330-A11D-EF368BB1AFB3}" type="datetimeFigureOut">
              <a:rPr lang="ru-RU" smtClean="0"/>
              <a:pPr/>
              <a:t>28.09.2016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7E0845-4B11-4955-B663-58F96AB34B9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Тема урока:</a:t>
            </a:r>
            <a:br>
              <a:rPr lang="ru-RU" b="1" dirty="0" smtClean="0"/>
            </a:br>
            <a:r>
              <a:rPr lang="ru-RU" b="1" dirty="0" smtClean="0"/>
              <a:t>Конфликтное поведение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Цель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показать учащимся возможные варианты конфликтов, которые могут возникать в обществе, и научить находить варианты их разрешений. </a:t>
            </a:r>
          </a:p>
          <a:p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ru-RU" b="1" dirty="0" smtClean="0">
                <a:solidFill>
                  <a:schemeClr val="tx2"/>
                </a:solidFill>
              </a:rPr>
              <a:t>способствовать актуализации представлений учащихся о конфликтах, их структуре, видах и причинах;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</a:rPr>
              <a:t>создать условия для понимания амбивалентного смысла конфликтов (положительного и отрицательного).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</a:rPr>
              <a:t> содействовать развитию социальной и коммуникативной компетентности, аналитического мышления, активности, рефлексивных способностей учащихся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</a:rPr>
              <a:t>создать условия для выражения учащимися собственного мнения, воспитания активной жизненной позиции.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b="1" dirty="0" smtClean="0">
                <a:solidFill>
                  <a:schemeClr val="tx2"/>
                </a:solidFill>
              </a:rPr>
              <a:t>Конфликт и основные способы его разрешения.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</a:rPr>
              <a:t>Протест как активная форма конфликтного поведения.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</a:rPr>
              <a:t>Социальные движения и их характеристика.</a:t>
            </a:r>
          </a:p>
          <a:p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же такое конфликт?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ru-RU" sz="2000" b="1" dirty="0" smtClean="0">
                <a:solidFill>
                  <a:schemeClr val="tx2"/>
                </a:solidFill>
              </a:rPr>
              <a:t>Конфликт – это процесс резкого обострения противоречий и борьбы двух или более сторон-участников в решении проблемы, имеющей личную значимость для каждого из участников (В.И. Андреев).</a:t>
            </a:r>
          </a:p>
          <a:p>
            <a:pPr lvl="0"/>
            <a:r>
              <a:rPr lang="ru-RU" sz="2000" b="1" dirty="0" smtClean="0">
                <a:solidFill>
                  <a:schemeClr val="tx2"/>
                </a:solidFill>
              </a:rPr>
              <a:t>Конфликт – это актуализировавшееся противоречие, то есть воплощённые во взаимодействии противостоящие ценности, установки, мотивы (Б.И. Хасан).</a:t>
            </a:r>
          </a:p>
          <a:p>
            <a:pPr lvl="0"/>
            <a:r>
              <a:rPr lang="ru-RU" sz="2000" b="1" dirty="0" smtClean="0">
                <a:solidFill>
                  <a:schemeClr val="tx2"/>
                </a:solidFill>
              </a:rPr>
              <a:t>Конфликт – это противостояние двух субъектов, проявляющееся в активности сторон, направленной на преодоление противоречий (Н.В. Гришина).</a:t>
            </a:r>
          </a:p>
          <a:p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Причины конфликтов- </a:t>
            </a:r>
            <a:br>
              <a:rPr lang="ru-RU" b="1" dirty="0" smtClean="0"/>
            </a:br>
            <a:r>
              <a:rPr lang="ru-RU" b="1" dirty="0" smtClean="0"/>
              <a:t>это рассогласование: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lvl="0"/>
            <a:r>
              <a:rPr lang="ru-RU" sz="2800" b="1" dirty="0" smtClean="0">
                <a:solidFill>
                  <a:schemeClr val="tx2"/>
                </a:solidFill>
              </a:rPr>
              <a:t>Целей, интересов.</a:t>
            </a:r>
          </a:p>
          <a:p>
            <a:pPr lvl="0"/>
            <a:r>
              <a:rPr lang="ru-RU" sz="2800" b="1" dirty="0" smtClean="0">
                <a:solidFill>
                  <a:schemeClr val="tx2"/>
                </a:solidFill>
              </a:rPr>
              <a:t>Взглядов, убеждений.</a:t>
            </a:r>
          </a:p>
          <a:p>
            <a:pPr lvl="0"/>
            <a:r>
              <a:rPr lang="ru-RU" sz="2800" b="1" dirty="0" smtClean="0">
                <a:solidFill>
                  <a:schemeClr val="tx2"/>
                </a:solidFill>
              </a:rPr>
              <a:t>Личностных качеств.</a:t>
            </a:r>
          </a:p>
          <a:p>
            <a:pPr lvl="0"/>
            <a:r>
              <a:rPr lang="ru-RU" sz="2800" b="1" dirty="0" smtClean="0">
                <a:solidFill>
                  <a:schemeClr val="tx2"/>
                </a:solidFill>
              </a:rPr>
              <a:t>Понимания информации.</a:t>
            </a:r>
          </a:p>
          <a:p>
            <a:pPr lvl="0"/>
            <a:r>
              <a:rPr lang="ru-RU" sz="2800" b="1" dirty="0" smtClean="0">
                <a:solidFill>
                  <a:schemeClr val="tx2"/>
                </a:solidFill>
              </a:rPr>
              <a:t>Ожиданий, позиций.</a:t>
            </a:r>
            <a:endParaRPr lang="ru-RU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49" name="Diagram 5"/>
          <p:cNvGraphicFramePr>
            <a:graphicFrameLocks/>
          </p:cNvGraphicFramePr>
          <p:nvPr/>
        </p:nvGraphicFramePr>
        <p:xfrm>
          <a:off x="900113" y="112713"/>
          <a:ext cx="7127875" cy="6911975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Dgm spid="829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692696"/>
            <a:ext cx="7406640" cy="187904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rgbClr val="FF0000"/>
                </a:solidFill>
              </a:rPr>
              <a:t>Разрешение конфликта 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это процесс нахождения взаимоприемлемого решения проблемы, имеющей личностную значимость для участников конфликта, то есть это устранение причины конфликтной ситуации</a:t>
            </a:r>
            <a:r>
              <a:rPr lang="ru-RU" sz="2800" dirty="0" smtClean="0">
                <a:solidFill>
                  <a:srgbClr val="FF0000"/>
                </a:solidFill>
              </a:rPr>
              <a:t>  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i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3571876"/>
            <a:ext cx="2592288" cy="2575121"/>
          </a:xfrm>
          <a:prstGeom prst="rect">
            <a:avLst/>
          </a:prstGeom>
        </p:spPr>
      </p:pic>
      <p:pic>
        <p:nvPicPr>
          <p:cNvPr id="6" name="Рисунок 5" descr="i (6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3929066"/>
            <a:ext cx="3240360" cy="216024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</TotalTime>
  <Words>234</Words>
  <Application>Microsoft Office PowerPoint</Application>
  <PresentationFormat>Экран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Тема урока: Конфликтное поведение</vt:lpstr>
      <vt:lpstr>Цель урока:</vt:lpstr>
      <vt:lpstr>Задачи урока:</vt:lpstr>
      <vt:lpstr>План урока:</vt:lpstr>
      <vt:lpstr>Что же такое конфликт?</vt:lpstr>
      <vt:lpstr>Причины конфликтов-  это рассогласование:</vt:lpstr>
      <vt:lpstr>Слайд 7</vt:lpstr>
      <vt:lpstr>Разрешение конфликта это процесс нахождения взаимоприемлемого решения проблемы, имеющей личностную значимость для участников конфликта, то есть это устранение причины конфликтной ситуации 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Конфликтное поведение</dc:title>
  <dc:creator>Admin</dc:creator>
  <cp:lastModifiedBy>Admin</cp:lastModifiedBy>
  <cp:revision>4</cp:revision>
  <dcterms:created xsi:type="dcterms:W3CDTF">2016-09-28T04:50:33Z</dcterms:created>
  <dcterms:modified xsi:type="dcterms:W3CDTF">2016-09-28T05:18:49Z</dcterms:modified>
</cp:coreProperties>
</file>